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270" d="100"/>
          <a:sy n="270" d="100"/>
        </p:scale>
        <p:origin x="19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0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40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0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4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1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9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7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8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2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1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9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699E1-9997-424F-AFD7-685125F026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AA280-C96B-4C2A-A057-BC93A0AB83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3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1960380" y="1429676"/>
            <a:ext cx="97200" cy="198790"/>
            <a:chOff x="957129" y="408773"/>
            <a:chExt cx="97200" cy="198790"/>
          </a:xfrm>
        </p:grpSpPr>
        <p:sp>
          <p:nvSpPr>
            <p:cNvPr id="10" name="Elipse 9"/>
            <p:cNvSpPr/>
            <p:nvPr/>
          </p:nvSpPr>
          <p:spPr>
            <a:xfrm>
              <a:off x="957129" y="510363"/>
              <a:ext cx="97200" cy="972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Elipse 10"/>
            <p:cNvSpPr/>
            <p:nvPr/>
          </p:nvSpPr>
          <p:spPr>
            <a:xfrm>
              <a:off x="957129" y="408773"/>
              <a:ext cx="97200" cy="9720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0942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Servidor</dc:creator>
  <cp:lastModifiedBy>Servidor</cp:lastModifiedBy>
  <cp:revision>6</cp:revision>
  <dcterms:created xsi:type="dcterms:W3CDTF">2024-02-20T22:36:16Z</dcterms:created>
  <dcterms:modified xsi:type="dcterms:W3CDTF">2024-02-20T23:47:02Z</dcterms:modified>
</cp:coreProperties>
</file>